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1" r:id="rId4"/>
    <p:sldId id="262" r:id="rId5"/>
    <p:sldId id="264" r:id="rId6"/>
    <p:sldId id="263" r:id="rId7"/>
    <p:sldId id="256" r:id="rId8"/>
    <p:sldId id="275" r:id="rId9"/>
    <p:sldId id="276" r:id="rId10"/>
    <p:sldId id="277" r:id="rId11"/>
    <p:sldId id="274" r:id="rId12"/>
    <p:sldId id="268" r:id="rId13"/>
    <p:sldId id="269" r:id="rId14"/>
    <p:sldId id="270" r:id="rId15"/>
    <p:sldId id="271" r:id="rId16"/>
    <p:sldId id="272" r:id="rId17"/>
    <p:sldId id="280" r:id="rId18"/>
    <p:sldId id="281" r:id="rId19"/>
    <p:sldId id="282" r:id="rId20"/>
    <p:sldId id="283" r:id="rId21"/>
    <p:sldId id="265" r:id="rId22"/>
    <p:sldId id="273" r:id="rId23"/>
    <p:sldId id="266" r:id="rId24"/>
    <p:sldId id="258" r:id="rId25"/>
    <p:sldId id="259" r:id="rId26"/>
    <p:sldId id="260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121" y="-1376138"/>
            <a:ext cx="9144000" cy="2387600"/>
          </a:xfrm>
        </p:spPr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6" y="1113016"/>
            <a:ext cx="7137310" cy="557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3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7" y="123517"/>
            <a:ext cx="9906045" cy="66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9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5" y="1579295"/>
            <a:ext cx="11007680" cy="418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260663"/>
            <a:ext cx="5628209" cy="107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55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62" y="-1"/>
            <a:ext cx="3974994" cy="358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9" y="197710"/>
            <a:ext cx="4896012" cy="318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9" y="3692816"/>
            <a:ext cx="4489897" cy="310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36" y="5512961"/>
            <a:ext cx="2351535" cy="104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03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8" y="206554"/>
            <a:ext cx="11972619" cy="4133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901" y="3496614"/>
            <a:ext cx="130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84" y="4934218"/>
            <a:ext cx="7046893" cy="10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5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2" y="0"/>
            <a:ext cx="11838547" cy="535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06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6" y="215899"/>
            <a:ext cx="3938868" cy="299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76" y="466323"/>
            <a:ext cx="17811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86" y="474694"/>
            <a:ext cx="4215141" cy="247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088004" y="1571223"/>
            <a:ext cx="2185282" cy="75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28" y="3421688"/>
            <a:ext cx="3244806" cy="344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77" y="3922694"/>
            <a:ext cx="3787770" cy="174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5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86" y="214782"/>
            <a:ext cx="2762427" cy="3030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0" y="3469514"/>
            <a:ext cx="2993657" cy="3195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85" y="3101064"/>
            <a:ext cx="6152614" cy="33655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07" y="0"/>
            <a:ext cx="4970974" cy="2815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8941" y="6211669"/>
            <a:ext cx="7817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https://github.com/Coding-Lane/L2-Regularization/blob/main/Solution%20-%20L2%20Regularization.ipynb</a:t>
            </a:r>
          </a:p>
        </p:txBody>
      </p:sp>
    </p:spTree>
    <p:extLst>
      <p:ext uri="{BB962C8B-B14F-4D97-AF65-F5344CB8AC3E}">
        <p14:creationId xmlns:p14="http://schemas.microsoft.com/office/powerpoint/2010/main" val="262887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0" y="98649"/>
            <a:ext cx="9592493" cy="663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50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6" y="114547"/>
            <a:ext cx="6951663" cy="1868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11414" y="399428"/>
            <a:ext cx="3923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By choosing the value of </a:t>
            </a:r>
            <a:r>
              <a:rPr lang="en-US" b="1" dirty="0" err="1" smtClean="0"/>
              <a:t>Lamda</a:t>
            </a:r>
            <a:r>
              <a:rPr lang="en-US" b="1" dirty="0" smtClean="0"/>
              <a:t>, </a:t>
            </a:r>
          </a:p>
          <a:p>
            <a:r>
              <a:rPr lang="en-US" b="1" dirty="0" smtClean="0"/>
              <a:t>we can tune few of the weights should </a:t>
            </a:r>
          </a:p>
          <a:p>
            <a:r>
              <a:rPr lang="en-US" b="1" dirty="0" smtClean="0"/>
              <a:t>be made as 0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5" y="2191872"/>
            <a:ext cx="4891578" cy="441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52" y="1322758"/>
            <a:ext cx="3039442" cy="54330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50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32" y="120292"/>
            <a:ext cx="11854668" cy="104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2" y="1784931"/>
            <a:ext cx="3975010" cy="285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072" y="4829577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we have two samples</a:t>
            </a:r>
            <a:endParaRPr 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95" y="1784931"/>
            <a:ext cx="3594195" cy="243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9416" y="4614721"/>
            <a:ext cx="373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we one  sample, </a:t>
            </a:r>
            <a:r>
              <a:rPr lang="en-US" b="1" dirty="0" err="1" smtClean="0"/>
              <a:t>infinte</a:t>
            </a:r>
            <a:r>
              <a:rPr lang="en-US" b="1" dirty="0" smtClean="0"/>
              <a:t> </a:t>
            </a:r>
            <a:r>
              <a:rPr lang="en-US" b="1" dirty="0" err="1" smtClean="0"/>
              <a:t>no.of</a:t>
            </a:r>
            <a:r>
              <a:rPr lang="en-US" b="1" dirty="0" smtClean="0"/>
              <a:t> Slope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03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8" y="428383"/>
            <a:ext cx="3442930" cy="6180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68" y="125638"/>
            <a:ext cx="5295182" cy="17546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" y="125637"/>
            <a:ext cx="3325424" cy="300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5504" y="2283387"/>
            <a:ext cx="2429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dCost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dw</a:t>
            </a:r>
            <a:r>
              <a:rPr lang="en-US" sz="3200" b="1" dirty="0" smtClean="0"/>
              <a:t> = 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84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7" y="152669"/>
            <a:ext cx="53530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52" y="2552491"/>
            <a:ext cx="6139936" cy="430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5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4" y="128588"/>
            <a:ext cx="11546695" cy="392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88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" y="450760"/>
            <a:ext cx="8077057" cy="397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99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5" y="1626160"/>
            <a:ext cx="10397244" cy="5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4" y="0"/>
            <a:ext cx="7212706" cy="143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35" y="1626160"/>
            <a:ext cx="38481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95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" y="230143"/>
            <a:ext cx="8881217" cy="337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" y="3199663"/>
            <a:ext cx="7354768" cy="271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579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75828" cy="522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35" y="3168203"/>
            <a:ext cx="6130466" cy="358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98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4" y="239869"/>
            <a:ext cx="108489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9" y="2891978"/>
            <a:ext cx="10383524" cy="341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60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5" y="193183"/>
            <a:ext cx="11462251" cy="647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37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1" y="278797"/>
            <a:ext cx="11650019" cy="610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79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" y="217331"/>
            <a:ext cx="11480019" cy="575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7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" y="449889"/>
            <a:ext cx="12120069" cy="550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2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6" y="244743"/>
            <a:ext cx="10509488" cy="604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8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3" y="2249350"/>
            <a:ext cx="7856524" cy="445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88" y="138715"/>
            <a:ext cx="8482265" cy="264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3" y="-1"/>
            <a:ext cx="10300825" cy="67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7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70" y="0"/>
            <a:ext cx="9255452" cy="66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4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42</Words>
  <Application>Microsoft Office PowerPoint</Application>
  <PresentationFormat>Custom</PresentationFormat>
  <Paragraphs>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Regularization</vt:lpstr>
      <vt:lpstr>PowerPoint Presentation</vt:lpstr>
      <vt:lpstr>PowerPoint Presentation</vt:lpstr>
      <vt:lpstr>PowerPoint Presentation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97</cp:revision>
  <dcterms:created xsi:type="dcterms:W3CDTF">2020-06-24T08:19:52Z</dcterms:created>
  <dcterms:modified xsi:type="dcterms:W3CDTF">2024-08-23T04:58:50Z</dcterms:modified>
</cp:coreProperties>
</file>